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640" r:id="rId2"/>
    <p:sldId id="641" r:id="rId3"/>
    <p:sldId id="708" r:id="rId4"/>
    <p:sldId id="688" r:id="rId5"/>
    <p:sldId id="689" r:id="rId6"/>
    <p:sldId id="735" r:id="rId7"/>
    <p:sldId id="709" r:id="rId8"/>
    <p:sldId id="716" r:id="rId9"/>
    <p:sldId id="736" r:id="rId10"/>
    <p:sldId id="744" r:id="rId11"/>
    <p:sldId id="754" r:id="rId12"/>
    <p:sldId id="759" r:id="rId13"/>
    <p:sldId id="760" r:id="rId14"/>
    <p:sldId id="761" r:id="rId15"/>
    <p:sldId id="767" r:id="rId16"/>
    <p:sldId id="768" r:id="rId17"/>
    <p:sldId id="769" r:id="rId18"/>
    <p:sldId id="770" r:id="rId19"/>
    <p:sldId id="771" r:id="rId20"/>
    <p:sldId id="660" r:id="rId21"/>
    <p:sldId id="679" r:id="rId22"/>
    <p:sldId id="683" r:id="rId23"/>
    <p:sldId id="684" r:id="rId24"/>
    <p:sldId id="690" r:id="rId25"/>
    <p:sldId id="692" r:id="rId26"/>
    <p:sldId id="678" r:id="rId27"/>
    <p:sldId id="695" r:id="rId28"/>
    <p:sldId id="693" r:id="rId29"/>
    <p:sldId id="694" r:id="rId30"/>
    <p:sldId id="699" r:id="rId31"/>
    <p:sldId id="700" r:id="rId32"/>
    <p:sldId id="719" r:id="rId33"/>
    <p:sldId id="732" r:id="rId34"/>
    <p:sldId id="738" r:id="rId35"/>
    <p:sldId id="740" r:id="rId36"/>
    <p:sldId id="742" r:id="rId37"/>
    <p:sldId id="743" r:id="rId38"/>
    <p:sldId id="748" r:id="rId39"/>
    <p:sldId id="674" r:id="rId40"/>
    <p:sldId id="673" r:id="rId41"/>
    <p:sldId id="675" r:id="rId42"/>
    <p:sldId id="704" r:id="rId43"/>
    <p:sldId id="729" r:id="rId44"/>
    <p:sldId id="723" r:id="rId45"/>
    <p:sldId id="746" r:id="rId46"/>
    <p:sldId id="762" r:id="rId47"/>
    <p:sldId id="751" r:id="rId48"/>
    <p:sldId id="765" r:id="rId49"/>
    <p:sldId id="764" r:id="rId50"/>
    <p:sldId id="766" r:id="rId51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735"/>
            <p14:sldId id="709"/>
            <p14:sldId id="716"/>
            <p14:sldId id="736"/>
            <p14:sldId id="744"/>
            <p14:sldId id="754"/>
            <p14:sldId id="759"/>
            <p14:sldId id="760"/>
            <p14:sldId id="761"/>
            <p14:sldId id="767"/>
            <p14:sldId id="768"/>
            <p14:sldId id="769"/>
            <p14:sldId id="770"/>
            <p14:sldId id="771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719"/>
            <p14:sldId id="732"/>
            <p14:sldId id="738"/>
            <p14:sldId id="740"/>
            <p14:sldId id="742"/>
            <p14:sldId id="743"/>
            <p14:sldId id="748"/>
            <p14:sldId id="674"/>
            <p14:sldId id="673"/>
            <p14:sldId id="675"/>
            <p14:sldId id="704"/>
            <p14:sldId id="729"/>
            <p14:sldId id="723"/>
            <p14:sldId id="746"/>
            <p14:sldId id="762"/>
            <p14:sldId id="751"/>
            <p14:sldId id="765"/>
            <p14:sldId id="764"/>
            <p14:sldId id="766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59E"/>
    <a:srgbClr val="0A98FF"/>
    <a:srgbClr val="1BA6FF"/>
    <a:srgbClr val="D1FE9B"/>
    <a:srgbClr val="A5FADE"/>
    <a:srgbClr val="9AF7C3"/>
    <a:srgbClr val="99F187"/>
    <a:srgbClr val="DAFB1B"/>
    <a:srgbClr val="EBD99A"/>
    <a:srgbClr val="EEF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2"/>
    <p:restoredTop sz="97020" autoAdjust="0"/>
  </p:normalViewPr>
  <p:slideViewPr>
    <p:cSldViewPr snapToGrid="0">
      <p:cViewPr varScale="1">
        <p:scale>
          <a:sx n="86" d="100"/>
          <a:sy n="86" d="100"/>
        </p:scale>
        <p:origin x="232" y="1568"/>
      </p:cViewPr>
      <p:guideLst>
        <p:guide orient="horz" pos="2381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2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5.png"/><Relationship Id="rId5" Type="http://schemas.microsoft.com/office/2007/relationships/hdphoto" Target="../media/hdphoto4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9.wdp"/><Relationship Id="rId18" Type="http://schemas.openxmlformats.org/officeDocument/2006/relationships/image" Target="../media/image51.sv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53.png"/><Relationship Id="rId17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8.wdp"/><Relationship Id="rId5" Type="http://schemas.microsoft.com/office/2007/relationships/hdphoto" Target="../media/hdphoto7.wdp"/><Relationship Id="rId15" Type="http://schemas.microsoft.com/office/2007/relationships/hdphoto" Target="../media/hdphoto10.wdp"/><Relationship Id="rId10" Type="http://schemas.openxmlformats.org/officeDocument/2006/relationships/image" Target="../media/image52.png"/><Relationship Id="rId19" Type="http://schemas.openxmlformats.org/officeDocument/2006/relationships/image" Target="../media/image48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12.wdp"/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5" Type="http://schemas.microsoft.com/office/2007/relationships/hdphoto" Target="../media/hdphoto13.wdp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microsoft.com/office/2007/relationships/hdphoto" Target="../media/hdphoto14.wdp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microsoft.com/office/2007/relationships/hdphoto" Target="../media/hdphoto15.wdp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microsoft.com/office/2007/relationships/hdphoto" Target="../media/hdphoto15.wdp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microsoft.com/office/2007/relationships/hdphoto" Target="../media/hdphoto14.wdp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1.svg"/><Relationship Id="rId3" Type="http://schemas.microsoft.com/office/2007/relationships/hdphoto" Target="../media/hdphoto15.wdp"/><Relationship Id="rId7" Type="http://schemas.openxmlformats.org/officeDocument/2006/relationships/image" Target="../media/image79.svg"/><Relationship Id="rId12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microsoft.com/office/2007/relationships/hdphoto" Target="../media/hdphoto14.wdp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89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1.svg"/><Relationship Id="rId3" Type="http://schemas.microsoft.com/office/2007/relationships/hdphoto" Target="../media/hdphoto15.wdp"/><Relationship Id="rId7" Type="http://schemas.openxmlformats.org/officeDocument/2006/relationships/image" Target="../media/image79.svg"/><Relationship Id="rId12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7.svg"/><Relationship Id="rId5" Type="http://schemas.microsoft.com/office/2007/relationships/hdphoto" Target="../media/hdphoto14.wdp"/><Relationship Id="rId15" Type="http://schemas.openxmlformats.org/officeDocument/2006/relationships/image" Target="../media/image83.svg"/><Relationship Id="rId10" Type="http://schemas.openxmlformats.org/officeDocument/2006/relationships/image" Target="../media/image86.png"/><Relationship Id="rId4" Type="http://schemas.openxmlformats.org/officeDocument/2006/relationships/image" Target="../media/image89.png"/><Relationship Id="rId9" Type="http://schemas.openxmlformats.org/officeDocument/2006/relationships/image" Target="../media/image85.svg"/><Relationship Id="rId1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1.svg"/><Relationship Id="rId3" Type="http://schemas.microsoft.com/office/2007/relationships/hdphoto" Target="../media/hdphoto15.wdp"/><Relationship Id="rId7" Type="http://schemas.openxmlformats.org/officeDocument/2006/relationships/image" Target="../media/image79.svg"/><Relationship Id="rId12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7.svg"/><Relationship Id="rId5" Type="http://schemas.microsoft.com/office/2007/relationships/hdphoto" Target="../media/hdphoto14.wdp"/><Relationship Id="rId15" Type="http://schemas.openxmlformats.org/officeDocument/2006/relationships/image" Target="../media/image83.svg"/><Relationship Id="rId10" Type="http://schemas.openxmlformats.org/officeDocument/2006/relationships/image" Target="../media/image86.png"/><Relationship Id="rId4" Type="http://schemas.openxmlformats.org/officeDocument/2006/relationships/image" Target="../media/image89.png"/><Relationship Id="rId9" Type="http://schemas.openxmlformats.org/officeDocument/2006/relationships/image" Target="../media/image85.svg"/><Relationship Id="rId1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microsoft.com/office/2007/relationships/hdphoto" Target="../media/hdphoto16.wdp"/><Relationship Id="rId7" Type="http://schemas.openxmlformats.org/officeDocument/2006/relationships/image" Target="../media/image93.svg"/><Relationship Id="rId12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83.svg"/><Relationship Id="rId5" Type="http://schemas.microsoft.com/office/2007/relationships/hdphoto" Target="../media/hdphoto17.wdp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svg"/><Relationship Id="rId3" Type="http://schemas.microsoft.com/office/2007/relationships/hdphoto" Target="../media/hdphoto15.wdp"/><Relationship Id="rId7" Type="http://schemas.openxmlformats.org/officeDocument/2006/relationships/image" Target="../media/image79.svg"/><Relationship Id="rId12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1.svg"/><Relationship Id="rId5" Type="http://schemas.microsoft.com/office/2007/relationships/hdphoto" Target="../media/hdphoto14.wdp"/><Relationship Id="rId15" Type="http://schemas.openxmlformats.org/officeDocument/2006/relationships/image" Target="../media/image99.svg"/><Relationship Id="rId10" Type="http://schemas.openxmlformats.org/officeDocument/2006/relationships/image" Target="../media/image80.png"/><Relationship Id="rId4" Type="http://schemas.openxmlformats.org/officeDocument/2006/relationships/image" Target="../media/image89.png"/><Relationship Id="rId9" Type="http://schemas.openxmlformats.org/officeDocument/2006/relationships/image" Target="../media/image95.svg"/><Relationship Id="rId1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1.svg"/><Relationship Id="rId3" Type="http://schemas.microsoft.com/office/2007/relationships/hdphoto" Target="../media/hdphoto15.wdp"/><Relationship Id="rId7" Type="http://schemas.openxmlformats.org/officeDocument/2006/relationships/image" Target="../media/image79.svg"/><Relationship Id="rId12" Type="http://schemas.openxmlformats.org/officeDocument/2006/relationships/image" Target="../media/image1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1.svg"/><Relationship Id="rId5" Type="http://schemas.microsoft.com/office/2007/relationships/hdphoto" Target="../media/hdphoto14.wdp"/><Relationship Id="rId15" Type="http://schemas.openxmlformats.org/officeDocument/2006/relationships/image" Target="../media/image103.svg"/><Relationship Id="rId10" Type="http://schemas.openxmlformats.org/officeDocument/2006/relationships/image" Target="../media/image80.png"/><Relationship Id="rId4" Type="http://schemas.openxmlformats.org/officeDocument/2006/relationships/image" Target="../media/image89.png"/><Relationship Id="rId9" Type="http://schemas.openxmlformats.org/officeDocument/2006/relationships/image" Target="../media/image95.svg"/><Relationship Id="rId1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svg"/><Relationship Id="rId3" Type="http://schemas.microsoft.com/office/2007/relationships/hdphoto" Target="../media/hdphoto15.wdp"/><Relationship Id="rId7" Type="http://schemas.openxmlformats.org/officeDocument/2006/relationships/image" Target="../media/image79.svg"/><Relationship Id="rId12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1.svg"/><Relationship Id="rId5" Type="http://schemas.microsoft.com/office/2007/relationships/hdphoto" Target="../media/hdphoto14.wdp"/><Relationship Id="rId15" Type="http://schemas.openxmlformats.org/officeDocument/2006/relationships/image" Target="../media/image99.svg"/><Relationship Id="rId10" Type="http://schemas.openxmlformats.org/officeDocument/2006/relationships/image" Target="../media/image80.png"/><Relationship Id="rId4" Type="http://schemas.openxmlformats.org/officeDocument/2006/relationships/image" Target="../media/image89.png"/><Relationship Id="rId9" Type="http://schemas.openxmlformats.org/officeDocument/2006/relationships/image" Target="../media/image95.svg"/><Relationship Id="rId1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microsoft.com/office/2007/relationships/hdphoto" Target="../media/hdphoto15.wdp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microsoft.com/office/2007/relationships/hdphoto" Target="../media/hdphoto14.wdp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microsoft.com/office/2007/relationships/hdphoto" Target="../media/hdphoto15.wdp"/><Relationship Id="rId7" Type="http://schemas.openxmlformats.org/officeDocument/2006/relationships/image" Target="../media/image117.svg"/><Relationship Id="rId12" Type="http://schemas.openxmlformats.org/officeDocument/2006/relationships/image" Target="../media/image11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11.svg"/><Relationship Id="rId5" Type="http://schemas.microsoft.com/office/2007/relationships/hdphoto" Target="../media/hdphoto14.wdp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6.svg"/><Relationship Id="rId5" Type="http://schemas.openxmlformats.org/officeDocument/2006/relationships/image" Target="../media/image121.svg"/><Relationship Id="rId10" Type="http://schemas.openxmlformats.org/officeDocument/2006/relationships/image" Target="../media/image125.png"/><Relationship Id="rId4" Type="http://schemas.openxmlformats.org/officeDocument/2006/relationships/image" Target="../media/image120.png"/><Relationship Id="rId9" Type="http://schemas.microsoft.com/office/2007/relationships/hdphoto" Target="../media/hdphoto1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microsoft.com/office/2007/relationships/hdphoto" Target="../media/hdphoto19.wdp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microsoft.com/office/2007/relationships/hdphoto" Target="../media/hdphoto19.wdp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139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microsoft.com/office/2007/relationships/hdphoto" Target="../media/hdphoto19.wdp"/><Relationship Id="rId15" Type="http://schemas.openxmlformats.org/officeDocument/2006/relationships/image" Target="../media/image140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Relationship Id="rId1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microsoft.com/office/2007/relationships/hdphoto" Target="../media/hdphoto19.wdp"/><Relationship Id="rId12" Type="http://schemas.openxmlformats.org/officeDocument/2006/relationships/image" Target="../media/image136.png"/><Relationship Id="rId17" Type="http://schemas.openxmlformats.org/officeDocument/2006/relationships/image" Target="../media/image142.png"/><Relationship Id="rId2" Type="http://schemas.openxmlformats.org/officeDocument/2006/relationships/image" Target="../media/image14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5" Type="http://schemas.openxmlformats.org/officeDocument/2006/relationships/image" Target="../media/image44.png"/><Relationship Id="rId10" Type="http://schemas.microsoft.com/office/2007/relationships/hdphoto" Target="../media/hdphoto21.wdp"/><Relationship Id="rId19" Type="http://schemas.openxmlformats.org/officeDocument/2006/relationships/image" Target="../media/image144.png"/><Relationship Id="rId4" Type="http://schemas.openxmlformats.org/officeDocument/2006/relationships/image" Target="../media/image134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45.png"/><Relationship Id="rId18" Type="http://schemas.microsoft.com/office/2007/relationships/hdphoto" Target="../media/hdphoto24.wdp"/><Relationship Id="rId3" Type="http://schemas.openxmlformats.org/officeDocument/2006/relationships/image" Target="../media/image131.png"/><Relationship Id="rId7" Type="http://schemas.openxmlformats.org/officeDocument/2006/relationships/image" Target="../media/image142.png"/><Relationship Id="rId12" Type="http://schemas.microsoft.com/office/2007/relationships/hdphoto" Target="../media/hdphoto23.wdp"/><Relationship Id="rId17" Type="http://schemas.openxmlformats.org/officeDocument/2006/relationships/image" Target="../media/image151.png"/><Relationship Id="rId2" Type="http://schemas.openxmlformats.org/officeDocument/2006/relationships/image" Target="../media/image134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49.png"/><Relationship Id="rId5" Type="http://schemas.openxmlformats.org/officeDocument/2006/relationships/image" Target="../media/image146.png"/><Relationship Id="rId15" Type="http://schemas.openxmlformats.org/officeDocument/2006/relationships/image" Target="../media/image150.png"/><Relationship Id="rId10" Type="http://schemas.openxmlformats.org/officeDocument/2006/relationships/image" Target="../media/image137.png"/><Relationship Id="rId4" Type="http://schemas.microsoft.com/office/2007/relationships/hdphoto" Target="../media/hdphoto19.wdp"/><Relationship Id="rId9" Type="http://schemas.microsoft.com/office/2007/relationships/hdphoto" Target="../media/hdphoto22.wdp"/><Relationship Id="rId1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4" Type="http://schemas.openxmlformats.org/officeDocument/2006/relationships/image" Target="../media/image1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4" Type="http://schemas.openxmlformats.org/officeDocument/2006/relationships/image" Target="../media/image11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4" Type="http://schemas.openxmlformats.org/officeDocument/2006/relationships/image" Target="../media/image11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microsoft.com/office/2007/relationships/hdphoto" Target="../media/hdphoto25.wdp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1.svg"/><Relationship Id="rId7" Type="http://schemas.microsoft.com/office/2007/relationships/hdphoto" Target="../media/hdphoto26.wd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svg"/><Relationship Id="rId4" Type="http://schemas.openxmlformats.org/officeDocument/2006/relationships/image" Target="../media/image162.png"/><Relationship Id="rId9" Type="http://schemas.microsoft.com/office/2007/relationships/hdphoto" Target="../media/hdphoto27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7.svg"/><Relationship Id="rId7" Type="http://schemas.openxmlformats.org/officeDocument/2006/relationships/image" Target="../media/image163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microsoft.com/office/2007/relationships/hdphoto" Target="../media/hdphoto28.wdp"/><Relationship Id="rId4" Type="http://schemas.openxmlformats.org/officeDocument/2006/relationships/image" Target="../media/image168.png"/><Relationship Id="rId9" Type="http://schemas.microsoft.com/office/2007/relationships/hdphoto" Target="../media/hdphoto27.wdp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170.png"/><Relationship Id="rId7" Type="http://schemas.openxmlformats.org/officeDocument/2006/relationships/image" Target="../media/image17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64.png"/><Relationship Id="rId10" Type="http://schemas.openxmlformats.org/officeDocument/2006/relationships/image" Target="../media/image174.svg"/><Relationship Id="rId4" Type="http://schemas.openxmlformats.org/officeDocument/2006/relationships/image" Target="../media/image171.png"/><Relationship Id="rId9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microsoft.com/office/2007/relationships/hdphoto" Target="../media/hdphoto30.wdp"/><Relationship Id="rId7" Type="http://schemas.microsoft.com/office/2007/relationships/hdphoto" Target="../media/hdphoto29.wdp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microsoft.com/office/2007/relationships/hdphoto" Target="../media/hdphoto31.wdp"/><Relationship Id="rId4" Type="http://schemas.openxmlformats.org/officeDocument/2006/relationships/image" Target="../media/image133.png"/><Relationship Id="rId9" Type="http://schemas.microsoft.com/office/2007/relationships/hdphoto" Target="../media/hdphoto27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microsoft.com/office/2007/relationships/hdphoto" Target="../media/hdphoto32.wdp"/><Relationship Id="rId7" Type="http://schemas.microsoft.com/office/2007/relationships/hdphoto" Target="../media/hdphoto29.wdp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microsoft.com/office/2007/relationships/hdphoto" Target="../media/hdphoto33.wdp"/><Relationship Id="rId4" Type="http://schemas.openxmlformats.org/officeDocument/2006/relationships/image" Target="../media/image178.png"/><Relationship Id="rId9" Type="http://schemas.microsoft.com/office/2007/relationships/hdphoto" Target="../media/hdphoto27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microsoft.com/office/2007/relationships/hdphoto" Target="../media/hdphoto34.wdp"/><Relationship Id="rId7" Type="http://schemas.microsoft.com/office/2007/relationships/hdphoto" Target="../media/hdphoto29.wd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microsoft.com/office/2007/relationships/hdphoto" Target="../media/hdphoto33.wdp"/><Relationship Id="rId4" Type="http://schemas.openxmlformats.org/officeDocument/2006/relationships/image" Target="../media/image178.png"/><Relationship Id="rId9" Type="http://schemas.microsoft.com/office/2007/relationships/hdphoto" Target="../media/hdphoto27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microsoft.com/office/2007/relationships/hdphoto" Target="../media/hdphoto35.wdp"/><Relationship Id="rId7" Type="http://schemas.microsoft.com/office/2007/relationships/hdphoto" Target="../media/hdphoto29.wdp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microsoft.com/office/2007/relationships/hdphoto" Target="../media/hdphoto36.wdp"/><Relationship Id="rId4" Type="http://schemas.openxmlformats.org/officeDocument/2006/relationships/image" Target="../media/image175.png"/><Relationship Id="rId9" Type="http://schemas.microsoft.com/office/2007/relationships/hdphoto" Target="../media/hdphoto2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microsoft.com/office/2007/relationships/hdphoto" Target="../media/hdphoto37.wdp"/><Relationship Id="rId7" Type="http://schemas.microsoft.com/office/2007/relationships/hdphoto" Target="../media/hdphoto29.wd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microsoft.com/office/2007/relationships/hdphoto" Target="../media/hdphoto33.wdp"/><Relationship Id="rId4" Type="http://schemas.openxmlformats.org/officeDocument/2006/relationships/image" Target="../media/image182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.wdp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26.sv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92426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9422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53" y="216354"/>
            <a:ext cx="2469696" cy="24696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208A111-9BCD-6CA8-432D-C45642F1D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00" y="5466080"/>
            <a:ext cx="2004286" cy="19186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275" y="5330261"/>
            <a:ext cx="2278832" cy="2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87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7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225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69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8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12000" contrast="-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8000" contrast="41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rgbClr val="A5FADE">
                <a:lumMod val="61000"/>
                <a:lumOff val="39000"/>
              </a:srgbClr>
            </a:gs>
            <a:gs pos="0">
              <a:srgbClr val="0A98FF">
                <a:lumMod val="40000"/>
                <a:lumOff val="60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000" contras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6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987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5831954" y="-2628875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588E0473-699D-73C5-809F-A0E348EA6AC8}"/>
              </a:ext>
            </a:extLst>
          </p:cNvPr>
          <p:cNvSpPr/>
          <p:nvPr/>
        </p:nvSpPr>
        <p:spPr>
          <a:xfrm>
            <a:off x="599488" y="2792803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4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9172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000" contras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6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987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674558" y="2765562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8208218" y="-2916907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3646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674558" y="2765562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8208218" y="-2916907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8419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7A48DBF-0EE2-7559-4884-3828A7ED8E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0299" y="2396328"/>
            <a:ext cx="1900490" cy="270513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98FFB3F-B732-1AFE-B842-3D1F26CF5E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356" y="3031533"/>
            <a:ext cx="2172125" cy="2275556"/>
          </a:xfrm>
          <a:prstGeom prst="rect">
            <a:avLst/>
          </a:prstGeom>
        </p:spPr>
      </p:pic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8551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143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8551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46A423-564F-EDA1-283C-3A9B46BE167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3236" y="2518348"/>
            <a:ext cx="2997017" cy="27604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1CACB0A-12F3-8BDE-AFC3-8266F1EB88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8048" y="3196740"/>
            <a:ext cx="2023672" cy="21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7FE4C25-243A-0441-0384-4A9F6F68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92" y="0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8334" y="-210345"/>
            <a:ext cx="3991770" cy="3991770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6415" y="3267916"/>
            <a:ext cx="3501230" cy="3501230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375394" y="3781425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62" y="149902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870" y="406235"/>
            <a:ext cx="6675223" cy="70089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9C7329-4729-EFA1-EBD7-C73B1ACA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306" y="-2361631"/>
            <a:ext cx="2112365" cy="19330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776715" y="3761045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776712" y="4656532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9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BB6FCA2-B7E0-1DEB-0B0E-53FF467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4" y="-2728919"/>
            <a:ext cx="24002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6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22000"/>
                <a:lumOff val="78000"/>
              </a:srgbClr>
            </a:gs>
            <a:gs pos="0">
              <a:srgbClr val="54A9FC">
                <a:lumMod val="86451"/>
                <a:lumOff val="13549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5782" y="280229"/>
            <a:ext cx="6761393" cy="710992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596961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ECA1BF-9483-E61B-23AD-5F5D4F35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156322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917691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37000"/>
                <a:lumOff val="63000"/>
              </a:srgbClr>
            </a:gs>
            <a:gs pos="0">
              <a:srgbClr val="54A9FC">
                <a:lumMod val="95000"/>
                <a:lumOff val="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29E018-3EC4-2A53-EF9C-2A220B1DC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249" r="55753" b="56360"/>
          <a:stretch/>
        </p:blipFill>
        <p:spPr>
          <a:xfrm>
            <a:off x="239838" y="3915359"/>
            <a:ext cx="3462733" cy="348730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2721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32000"/>
                <a:lumOff val="68000"/>
              </a:srgbClr>
            </a:gs>
            <a:gs pos="0">
              <a:srgbClr val="829BFB">
                <a:lumMod val="96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46553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0350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358</Words>
  <Application>Microsoft Macintosh PowerPoint</Application>
  <PresentationFormat>ユーザー設定</PresentationFormat>
  <Paragraphs>136</Paragraphs>
  <Slides>50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67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2025-04-21T18:49:18Z</dcterms:modified>
  <cp:category/>
</cp:coreProperties>
</file>